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8" autoAdjust="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B25E-2C63-4969-80AF-0CE7496570D1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9023-E45D-4046-982C-65D30CC3E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B25E-2C63-4969-80AF-0CE7496570D1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9023-E45D-4046-982C-65D30CC3E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B25E-2C63-4969-80AF-0CE7496570D1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9023-E45D-4046-982C-65D30CC3E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B25E-2C63-4969-80AF-0CE7496570D1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9023-E45D-4046-982C-65D30CC3E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B25E-2C63-4969-80AF-0CE7496570D1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9023-E45D-4046-982C-65D30CC3E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B25E-2C63-4969-80AF-0CE7496570D1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9023-E45D-4046-982C-65D30CC3E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B25E-2C63-4969-80AF-0CE7496570D1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9023-E45D-4046-982C-65D30CC3E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B25E-2C63-4969-80AF-0CE7496570D1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9023-E45D-4046-982C-65D30CC3E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B25E-2C63-4969-80AF-0CE7496570D1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9023-E45D-4046-982C-65D30CC3E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B25E-2C63-4969-80AF-0CE7496570D1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9023-E45D-4046-982C-65D30CC3E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B25E-2C63-4969-80AF-0CE7496570D1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9023-E45D-4046-982C-65D30CC3E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2B25E-2C63-4969-80AF-0CE7496570D1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99023-E45D-4046-982C-65D30CC3E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Bureau Of Statistics and Census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848600" cy="3886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r>
              <a:rPr lang="en-US" b="1" dirty="0">
                <a:solidFill>
                  <a:schemeClr val="tx1"/>
                </a:solidFill>
              </a:rPr>
              <a:t>A PRESENTATION ON</a:t>
            </a:r>
          </a:p>
          <a:p>
            <a:r>
              <a:rPr lang="en-US" dirty="0" smtClean="0"/>
              <a:t> </a:t>
            </a:r>
            <a:r>
              <a:rPr lang="en-US" b="1" dirty="0">
                <a:solidFill>
                  <a:schemeClr val="tx1"/>
                </a:solidFill>
              </a:rPr>
              <a:t>Emerging Trends in Data Dissemination </a:t>
            </a: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Libya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2013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LEGAL BASIS</a:t>
            </a: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The National Statistics office, was established in 1963 and its amendments, until 2012 where a new provisional law replaced it under name of Bureau of statistics and census.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1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The current situation of Data Dissemination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Static Website data Dissemination (www.BSC.ly) . </a:t>
            </a:r>
          </a:p>
          <a:p>
            <a:r>
              <a:rPr lang="en-US" sz="2800" b="1" dirty="0"/>
              <a:t>Hard Copy   </a:t>
            </a:r>
            <a:r>
              <a:rPr lang="en-US" sz="2800" b="1" dirty="0" smtClean="0"/>
              <a:t>(</a:t>
            </a:r>
            <a:r>
              <a:rPr lang="en-US" sz="2800" b="1" dirty="0"/>
              <a:t>booklet </a:t>
            </a:r>
            <a:r>
              <a:rPr lang="en-US" sz="2800" b="1" dirty="0" smtClean="0"/>
              <a:t>) </a:t>
            </a:r>
            <a:r>
              <a:rPr lang="en-US" sz="2800" b="1" dirty="0"/>
              <a:t>.</a:t>
            </a:r>
          </a:p>
          <a:p>
            <a:r>
              <a:rPr lang="en-US" sz="2800" b="1" dirty="0" smtClean="0"/>
              <a:t>USPs and </a:t>
            </a:r>
            <a:r>
              <a:rPr lang="en-US" sz="2800" b="1" dirty="0"/>
              <a:t>laser </a:t>
            </a:r>
            <a:r>
              <a:rPr lang="en-US" sz="2800" b="1" dirty="0" smtClean="0"/>
              <a:t>printers (CDs).</a:t>
            </a:r>
            <a:endParaRPr lang="en-US" sz="2800" b="1" dirty="0"/>
          </a:p>
          <a:p>
            <a:r>
              <a:rPr lang="en-US" sz="2800" b="1" dirty="0"/>
              <a:t>On Demand </a:t>
            </a:r>
            <a:r>
              <a:rPr lang="en-US" sz="2800" b="1" dirty="0" smtClean="0"/>
              <a:t>by Programmers   (PDF files ).  </a:t>
            </a:r>
            <a:endParaRPr lang="en-US" sz="2800" b="1" dirty="0"/>
          </a:p>
          <a:p>
            <a:r>
              <a:rPr lang="en-US" sz="2800" b="1" dirty="0" smtClean="0"/>
              <a:t>Facebook  for (News) .</a:t>
            </a:r>
          </a:p>
          <a:p>
            <a:r>
              <a:rPr lang="en-US" sz="2800" b="1" dirty="0" smtClean="0"/>
              <a:t>Local </a:t>
            </a:r>
            <a:r>
              <a:rPr lang="en-US" sz="2800" b="1" dirty="0" err="1" smtClean="0"/>
              <a:t>Tv</a:t>
            </a:r>
            <a:r>
              <a:rPr lang="en-US" sz="2800" b="1" dirty="0" smtClean="0"/>
              <a:t> Stations  .</a:t>
            </a: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Strategic </a:t>
            </a:r>
            <a:r>
              <a:rPr lang="en-US" sz="31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Plan </a:t>
            </a:r>
            <a:r>
              <a:rPr 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For </a:t>
            </a:r>
            <a:r>
              <a:rPr lang="en-US" sz="31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Dissemination  </a:t>
            </a:r>
            <a:r>
              <a:rPr 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Of Data</a:t>
            </a:r>
            <a:r>
              <a:rPr lang="en-US" sz="31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	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Build  RDBMS for “User request data” .</a:t>
            </a:r>
          </a:p>
          <a:p>
            <a:r>
              <a:rPr lang="en-US" sz="2400" dirty="0" smtClean="0"/>
              <a:t>Build DataWarehouse for (Historical </a:t>
            </a:r>
            <a:r>
              <a:rPr lang="en-US" sz="2400" dirty="0"/>
              <a:t>data) .</a:t>
            </a:r>
          </a:p>
          <a:p>
            <a:r>
              <a:rPr lang="en-US" sz="2400" dirty="0"/>
              <a:t>BI   (business </a:t>
            </a:r>
            <a:r>
              <a:rPr lang="en-US" sz="2400" dirty="0" smtClean="0"/>
              <a:t>intelligent)  for Dynamic  reports.</a:t>
            </a:r>
            <a:endParaRPr lang="en-US" sz="2400" dirty="0"/>
          </a:p>
          <a:p>
            <a:r>
              <a:rPr lang="en-US" sz="2400" dirty="0"/>
              <a:t>Libyan Statistics Portal  (Dynamic Web basis).</a:t>
            </a:r>
          </a:p>
          <a:p>
            <a:r>
              <a:rPr lang="en-US" sz="2400" dirty="0" smtClean="0"/>
              <a:t>Participation </a:t>
            </a:r>
            <a:r>
              <a:rPr lang="en-US" sz="2400" dirty="0"/>
              <a:t>to build </a:t>
            </a:r>
            <a:r>
              <a:rPr lang="en-US" sz="2400" dirty="0" err="1"/>
              <a:t>LibInfo</a:t>
            </a:r>
            <a:r>
              <a:rPr lang="en-US" sz="2400" dirty="0"/>
              <a:t>   </a:t>
            </a:r>
            <a:r>
              <a:rPr lang="en-US" sz="2400" dirty="0" smtClean="0"/>
              <a:t>(UN </a:t>
            </a:r>
            <a:r>
              <a:rPr lang="en-US" sz="2400" dirty="0" err="1" smtClean="0"/>
              <a:t>DevInfo</a:t>
            </a:r>
            <a:r>
              <a:rPr lang="en-US" sz="2400" dirty="0"/>
              <a:t>) .</a:t>
            </a:r>
          </a:p>
          <a:p>
            <a:r>
              <a:rPr lang="en-US" sz="2400" dirty="0"/>
              <a:t>Interactive Online Dissemination database</a:t>
            </a:r>
          </a:p>
          <a:p>
            <a:r>
              <a:rPr lang="en-US" sz="2400" dirty="0"/>
              <a:t>Online Geo-Spatial database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Build  RDBMS for “User request data” 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Analysis of data requests in regard to </a:t>
            </a:r>
            <a:r>
              <a:rPr lang="en-US" sz="2400" dirty="0" err="1" smtClean="0"/>
              <a:t>usersand</a:t>
            </a:r>
            <a:r>
              <a:rPr lang="en-US" sz="2400" dirty="0" smtClean="0"/>
              <a:t> reasons for not available data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1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Problems </a:t>
            </a:r>
            <a:r>
              <a:rPr 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experienced</a:t>
            </a:r>
            <a:r>
              <a:rPr lang="en-US" sz="31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/>
            </a:r>
            <a:br>
              <a:rPr lang="en-US" sz="31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</a:br>
            <a:endParaRPr lang="en-US" sz="3100" b="1" dirty="0">
              <a:effectLst>
                <a:outerShdw blurRad="38100" dist="38100" dir="2700000" algn="tl">
                  <a:srgbClr val="C0C0C0"/>
                </a:outerShdw>
              </a:effectLst>
              <a:ea typeface="+mj-ea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Lack of technical knowledge 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Variety of Databases .</a:t>
            </a:r>
          </a:p>
          <a:p>
            <a:r>
              <a:rPr lang="en-US" dirty="0"/>
              <a:t>Overlap in functions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absence of a clear mechanism for dissemination of </a:t>
            </a:r>
            <a:r>
              <a:rPr lang="en-US" dirty="0" smtClean="0"/>
              <a:t>data 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Data inaccessible .</a:t>
            </a:r>
          </a:p>
          <a:p>
            <a:r>
              <a:rPr lang="en-US" dirty="0"/>
              <a:t>Lack of knowledge of the value of data </a:t>
            </a:r>
            <a:r>
              <a:rPr lang="en-US" dirty="0" smtClean="0"/>
              <a:t>dissemination .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1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Website Data </a:t>
            </a:r>
            <a:r>
              <a:rPr 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Dissemination</a:t>
            </a:r>
            <a:br>
              <a:rPr 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</a:br>
            <a:r>
              <a:rPr 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www.bsc.ly</a:t>
            </a:r>
            <a:endParaRPr lang="en-US" sz="3100" b="1" dirty="0">
              <a:effectLst>
                <a:outerShdw blurRad="38100" dist="38100" dir="2700000" algn="tl">
                  <a:srgbClr val="C0C0C0"/>
                </a:outerShdw>
              </a:effectLst>
              <a:ea typeface="+mj-ea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7086600" cy="419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5" name="مستطيل 4"/>
          <p:cNvSpPr/>
          <p:nvPr/>
        </p:nvSpPr>
        <p:spPr>
          <a:xfrm>
            <a:off x="3037189" y="2967335"/>
            <a:ext cx="3069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5400" dirty="0" smtClean="0"/>
              <a:t>Thank You</a:t>
            </a:r>
            <a:endParaRPr lang="en-US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217</Words>
  <Application>Microsoft Office PowerPoint</Application>
  <PresentationFormat>عرض على الشاشة (3:4)‏</PresentationFormat>
  <Paragraphs>39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Bureau Of Statistics and Census</vt:lpstr>
      <vt:lpstr>LEGAL BASIS</vt:lpstr>
      <vt:lpstr> The current situation of Data Dissemination</vt:lpstr>
      <vt:lpstr>Strategic Plan For Dissemination  Of Data </vt:lpstr>
      <vt:lpstr>Problems experienced </vt:lpstr>
      <vt:lpstr>Website Data Dissemination www.bsc.ly</vt:lpstr>
      <vt:lpstr>الشريحة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Bureau Of Statistics and Census</dc:title>
  <dc:creator> </dc:creator>
  <cp:lastModifiedBy> </cp:lastModifiedBy>
  <cp:revision>7</cp:revision>
  <dcterms:created xsi:type="dcterms:W3CDTF">2013-09-28T12:20:33Z</dcterms:created>
  <dcterms:modified xsi:type="dcterms:W3CDTF">2013-09-28T14:00:07Z</dcterms:modified>
</cp:coreProperties>
</file>